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uni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61131afbb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61131afbb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61131afbb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61131afbb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61131afb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61131afb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61131afbb_1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61131afbb_1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61131afbb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61131afbb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61131afbb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61131afbb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61131afbb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61131afbb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50" y="225413"/>
            <a:ext cx="922600" cy="7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1154550" y="1758275"/>
            <a:ext cx="683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420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Đề tài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: Thiết kế trang web Trung tâm Nhật ngữ Akira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2938950" y="386475"/>
            <a:ext cx="326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ĐỒ ÁN MÔN HỌC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1744200" y="1032975"/>
            <a:ext cx="565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600"/>
              </a:spcBef>
              <a:spcAft>
                <a:spcPts val="240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INTERNET VÀ CÔNG NGHỆ WEB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1185300" y="2422075"/>
            <a:ext cx="1467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Giảng viên: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1694475" y="2914675"/>
            <a:ext cx="297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Thầy: Võ Ngọc Tân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694475" y="3437875"/>
            <a:ext cx="267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Thầy: Tô Quốc Huy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5078375" y="2422075"/>
            <a:ext cx="216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Thành viên: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5961750" y="2914675"/>
            <a:ext cx="2605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Nguyễn Tuấn Kha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5961750" y="3468475"/>
            <a:ext cx="234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Thái Vĩnh Đức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819150" y="561125"/>
            <a:ext cx="75057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Bố cục chính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775900" y="1087025"/>
            <a:ext cx="7505700" cy="8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Bố cục chính của trang web chia làm 3 phần chính là: header, body và footer.</a:t>
            </a:r>
            <a:endParaRPr sz="2100"/>
          </a:p>
        </p:txBody>
      </p:sp>
      <p:sp>
        <p:nvSpPr>
          <p:cNvPr id="151" name="Google Shape;151;p15"/>
          <p:cNvSpPr txBox="1"/>
          <p:nvPr/>
        </p:nvSpPr>
        <p:spPr>
          <a:xfrm>
            <a:off x="3973321" y="3100675"/>
            <a:ext cx="94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Header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425" y="1935726"/>
            <a:ext cx="6651126" cy="12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863" y="3650600"/>
            <a:ext cx="5880373" cy="8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3973321" y="4380125"/>
            <a:ext cx="94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Footer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819150" y="561100"/>
            <a:ext cx="24912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Trang chủ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775075" y="19145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Giới thiệu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Khóa học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Giảm giá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Tư vấn du học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Nhận xét</a:t>
            </a:r>
            <a:endParaRPr sz="2000"/>
          </a:p>
        </p:txBody>
      </p:sp>
      <p:sp>
        <p:nvSpPr>
          <p:cNvPr id="161" name="Google Shape;161;p16"/>
          <p:cNvSpPr txBox="1"/>
          <p:nvPr/>
        </p:nvSpPr>
        <p:spPr>
          <a:xfrm>
            <a:off x="1620175" y="1506975"/>
            <a:ext cx="58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526" y="1212100"/>
            <a:ext cx="5641375" cy="32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835" y="1212111"/>
            <a:ext cx="5474640" cy="23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824" y="1212105"/>
            <a:ext cx="4981249" cy="19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825" y="1212098"/>
            <a:ext cx="6001625" cy="21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825" y="1212100"/>
            <a:ext cx="5628774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62" y="1054175"/>
            <a:ext cx="3645976" cy="370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400" y="1093087"/>
            <a:ext cx="2732925" cy="36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2044650" y="502325"/>
            <a:ext cx="407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Đăng nhập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5810600" y="502325"/>
            <a:ext cx="407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Đăng ký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275" y="561100"/>
            <a:ext cx="5084551" cy="37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819150" y="561100"/>
            <a:ext cx="24912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</a:t>
            </a: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819150" y="19483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Giới thiệu về Trung tâm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Cơ sở vật chất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Đội ngũ giảng viên</a:t>
            </a:r>
            <a:endParaRPr sz="2000"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82" y="683068"/>
            <a:ext cx="4497325" cy="264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277" y="846750"/>
            <a:ext cx="4784275" cy="37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275" y="846750"/>
            <a:ext cx="3421925" cy="36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268" y="846750"/>
            <a:ext cx="4138682" cy="37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819150" y="561100"/>
            <a:ext cx="24912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Lớp học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Các khóa học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Form đăng ký</a:t>
            </a:r>
            <a:endParaRPr sz="2000"/>
          </a:p>
        </p:txBody>
      </p:sp>
      <p:sp>
        <p:nvSpPr>
          <p:cNvPr id="192" name="Google Shape;192;p19"/>
          <p:cNvSpPr txBox="1"/>
          <p:nvPr/>
        </p:nvSpPr>
        <p:spPr>
          <a:xfrm>
            <a:off x="1620175" y="1506975"/>
            <a:ext cx="58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487" y="1156997"/>
            <a:ext cx="5711239" cy="29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523" y="533700"/>
            <a:ext cx="3635425" cy="39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775" y="720000"/>
            <a:ext cx="3395174" cy="378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800" y="1399038"/>
            <a:ext cx="3032876" cy="23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819150" y="561100"/>
            <a:ext cx="24912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Thư viện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Danh sách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Nội dung</a:t>
            </a:r>
            <a:endParaRPr sz="2000"/>
          </a:p>
        </p:txBody>
      </p:sp>
      <p:sp>
        <p:nvSpPr>
          <p:cNvPr id="203" name="Google Shape;203;p20"/>
          <p:cNvSpPr txBox="1"/>
          <p:nvPr/>
        </p:nvSpPr>
        <p:spPr>
          <a:xfrm>
            <a:off x="1620175" y="1506975"/>
            <a:ext cx="58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852" y="495200"/>
            <a:ext cx="4851599" cy="425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849" y="525050"/>
            <a:ext cx="2035300" cy="420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800" y="964225"/>
            <a:ext cx="2682425" cy="332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819150" y="561100"/>
            <a:ext cx="31869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Tìm hiểu Nhật Bản</a:t>
            </a: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Giới thiệu Nhật Bản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Lễ hội văn hóa</a:t>
            </a:r>
            <a:endParaRPr sz="2000"/>
          </a:p>
        </p:txBody>
      </p:sp>
      <p:sp>
        <p:nvSpPr>
          <p:cNvPr id="213" name="Google Shape;213;p21"/>
          <p:cNvSpPr txBox="1"/>
          <p:nvPr/>
        </p:nvSpPr>
        <p:spPr>
          <a:xfrm>
            <a:off x="1620175" y="1506975"/>
            <a:ext cx="58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452" y="483575"/>
            <a:ext cx="5009175" cy="42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1549" y="523925"/>
            <a:ext cx="3477274" cy="431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On-screen Show (16:9)</PresentationFormat>
  <Paragraphs>34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Nunito</vt:lpstr>
      <vt:lpstr>Arial</vt:lpstr>
      <vt:lpstr>Times New Roman</vt:lpstr>
      <vt:lpstr>Shift</vt:lpstr>
      <vt:lpstr>PowerPoint Presentation</vt:lpstr>
      <vt:lpstr>Bố cục chính</vt:lpstr>
      <vt:lpstr>Trang chủ</vt:lpstr>
      <vt:lpstr>PowerPoint Presentation</vt:lpstr>
      <vt:lpstr>Giới thiệu</vt:lpstr>
      <vt:lpstr>Lớp học</vt:lpstr>
      <vt:lpstr>Thư viện</vt:lpstr>
      <vt:lpstr>Tìm hiểu Nhật Bản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Thai Duc</cp:lastModifiedBy>
  <cp:revision>1</cp:revision>
  <dcterms:modified xsi:type="dcterms:W3CDTF">2021-01-15T02:01:20Z</dcterms:modified>
</cp:coreProperties>
</file>